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IBM Plex Sans"/>
      <p:regular r:id="rId12"/>
      <p:bold r:id="rId13"/>
      <p:italic r:id="rId14"/>
      <p:boldItalic r:id="rId15"/>
    </p:embeddedFont>
    <p:embeddedFont>
      <p:font typeface="IBM Plex Sans SemiBold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IBMPlexSans-bold.fntdata"/><Relationship Id="rId12" Type="http://schemas.openxmlformats.org/officeDocument/2006/relationships/font" Target="fonts/IBMPlexSans-regular.fntdata"/><Relationship Id="rId15" Type="http://schemas.openxmlformats.org/officeDocument/2006/relationships/font" Target="fonts/IBMPlexSans-boldItalic.fntdata"/><Relationship Id="rId14" Type="http://schemas.openxmlformats.org/officeDocument/2006/relationships/font" Target="fonts/IBMPlexSans-italic.fntdata"/><Relationship Id="rId17" Type="http://schemas.openxmlformats.org/officeDocument/2006/relationships/font" Target="fonts/IBMPlexSansSemiBold-bold.fntdata"/><Relationship Id="rId16" Type="http://schemas.openxmlformats.org/officeDocument/2006/relationships/font" Target="fonts/IBMPlexSansSemiBold-regular.fntdata"/><Relationship Id="rId19" Type="http://schemas.openxmlformats.org/officeDocument/2006/relationships/font" Target="fonts/IBMPlexSansSemiBold-boldItalic.fntdata"/><Relationship Id="rId18" Type="http://schemas.openxmlformats.org/officeDocument/2006/relationships/font" Target="fonts/IBMPlexSans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c2bf2a5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c2bf2a5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jp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jpg"/><Relationship Id="rId4" Type="http://schemas.openxmlformats.org/officeDocument/2006/relationships/image" Target="../media/image37.jpg"/><Relationship Id="rId5" Type="http://schemas.openxmlformats.org/officeDocument/2006/relationships/image" Target="../media/image38.png"/><Relationship Id="rId6" Type="http://schemas.openxmlformats.org/officeDocument/2006/relationships/image" Target="../media/image28.png"/><Relationship Id="rId7" Type="http://schemas.openxmlformats.org/officeDocument/2006/relationships/image" Target="../media/image3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6.jpg"/><Relationship Id="rId6" Type="http://schemas.openxmlformats.org/officeDocument/2006/relationships/image" Target="../media/image39.png"/><Relationship Id="rId7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200658" y="986688"/>
            <a:ext cx="8520600" cy="24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</a:t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Написание автотестов </a:t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Postman</a:t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37330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1" name="Google Shape;171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449850" y="45336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230250" y="45336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058265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91525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1122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12836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29162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8" name="Google Shape;198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4"/>
          <p:cNvCxnSpPr/>
          <p:nvPr/>
        </p:nvCxnSpPr>
        <p:spPr>
          <a:xfrm>
            <a:off x="4686875" y="2609888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API. Написание автотестов в Postman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3" name="Google Shape;203;p34"/>
          <p:cNvCxnSpPr/>
          <p:nvPr/>
        </p:nvCxnSpPr>
        <p:spPr>
          <a:xfrm>
            <a:off x="4680700" y="17810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34"/>
          <p:cNvSpPr/>
          <p:nvPr/>
        </p:nvSpPr>
        <p:spPr>
          <a:xfrm>
            <a:off x="4449850" y="21368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4449850" y="13143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8" name="Google Shape;208;p34"/>
          <p:cNvCxnSpPr>
            <a:stCxn id="206" idx="4"/>
            <a:endCxn id="209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34"/>
          <p:cNvSpPr/>
          <p:nvPr/>
        </p:nvSpPr>
        <p:spPr>
          <a:xfrm>
            <a:off x="546350" y="45378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295925" y="1298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320400" y="21651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320400" y="29367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326750" y="37423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4547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4230250" y="13045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4236425" y="2138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1" name="Google Shape;221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4"/>
          <p:cNvSpPr/>
          <p:nvPr/>
        </p:nvSpPr>
        <p:spPr>
          <a:xfrm>
            <a:off x="4449838" y="2932788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4230238" y="29481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4" name="Google Shape;224;p34"/>
          <p:cNvCxnSpPr/>
          <p:nvPr/>
        </p:nvCxnSpPr>
        <p:spPr>
          <a:xfrm>
            <a:off x="770850" y="175952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4"/>
          <p:cNvSpPr/>
          <p:nvPr/>
        </p:nvSpPr>
        <p:spPr>
          <a:xfrm>
            <a:off x="539988" y="37270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6" name="Google Shape;226;p34"/>
          <p:cNvCxnSpPr/>
          <p:nvPr/>
        </p:nvCxnSpPr>
        <p:spPr>
          <a:xfrm>
            <a:off x="770850" y="4198388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540000" y="1129800"/>
            <a:ext cx="681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автотесты и для чего это нужно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 в написании автотестов в Postman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50" y="23818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789775" y="1184525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246" name="Google Shape;246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525" y="2879988"/>
            <a:ext cx="1712565" cy="169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C1C3E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